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8"/>
  </p:notesMasterIdLst>
  <p:sldIdLst>
    <p:sldId id="259" r:id="rId5"/>
    <p:sldId id="260" r:id="rId6"/>
    <p:sldId id="261" r:id="rId7"/>
  </p:sldIdLst>
  <p:sldSz cx="15119350" cy="1069181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Open Sans" panose="020B0604020202020204" charset="0"/>
      <p:regular r:id="rId17"/>
      <p:bold r:id="rId18"/>
      <p:italic r:id="rId19"/>
      <p:boldItalic r:id="rId20"/>
    </p:embeddedFont>
    <p:embeddedFont>
      <p:font typeface="Open Sans SemiBold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A4A3A4"/>
          </p15:clr>
        </p15:guide>
        <p15:guide id="2" pos="47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B819C0-CFA3-4C47-B441-1ABB534B0B98}">
  <a:tblStyle styleId="{4FB819C0-CFA3-4C47-B441-1ABB534B0B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368" y="67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dfe38b2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edfe38b2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dfe38b2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edfe38b2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729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dfe38b2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edfe38b2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54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2900"/>
              </a:spcBef>
              <a:spcAft>
                <a:spcPts val="29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128425" y="181825"/>
            <a:ext cx="129417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128425" y="1311158"/>
            <a:ext cx="12390000" cy="80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–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–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»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0836000" y="9909900"/>
            <a:ext cx="5685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075" tIns="74075" rIns="74075" bIns="740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1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2900"/>
              </a:spcBef>
              <a:spcAft>
                <a:spcPts val="29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2900"/>
              </a:spcBef>
              <a:spcAft>
                <a:spcPts val="29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2900"/>
              </a:spcBef>
              <a:spcAft>
                <a:spcPts val="29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2900"/>
              </a:spcBef>
              <a:spcAft>
                <a:spcPts val="29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2900"/>
              </a:spcBef>
              <a:spcAft>
                <a:spcPts val="29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Idea development 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892950" y="4398325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SemiBold"/>
                <a:ea typeface="Open Sans SemiBold"/>
                <a:cs typeface="Open Sans SemiBold"/>
                <a:sym typeface="Open Sans SemiBold"/>
              </a:rPr>
              <a:t>Draw idea: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8799200" y="10049400"/>
            <a:ext cx="4543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Some of the images used on this workshop come from Circle-e  </a:t>
            </a:r>
            <a:endParaRPr sz="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988200" y="4779325"/>
            <a:ext cx="13166100" cy="527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17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17"/>
          <p:cNvSpPr txBox="1"/>
          <p:nvPr/>
        </p:nvSpPr>
        <p:spPr>
          <a:xfrm>
            <a:off x="892950" y="1350325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Idea description: 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BBQ, small enough to serve 2-4 persons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892950" y="2340925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Parts and/or materials used</a:t>
            </a: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Expansion tank, copper pipes, hinge.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878075" y="3045775"/>
            <a:ext cx="5591700" cy="135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New function of the idea</a:t>
            </a: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Expansion tank: Be the basis for the BBQ. Copper pipes: being used as a standard for the BBQ. Hinge: still as a hinge, but for holding the two halves of the BBQ together.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6684150" y="1350324"/>
            <a:ext cx="5591700" cy="109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Can this idea be realized locally? How? 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The copper pipes and hinge must be welded together. The expansion tank is already cut in half. We need to add a roster.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6684150" y="2340925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is this idea located on the value pyramid? </a:t>
            </a:r>
            <a:r>
              <a:rPr lang="en-US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Remanifacture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684150" y="3331525"/>
            <a:ext cx="5591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u="sng" dirty="0">
                <a:latin typeface="Open Sans SemiBold"/>
                <a:ea typeface="Open Sans SemiBold"/>
                <a:cs typeface="Open Sans SemiBold"/>
                <a:sym typeface="Open Sans SemiBold"/>
              </a:rPr>
              <a:t>Are the things, needed to accomplish this, within your reach? </a:t>
            </a:r>
            <a:b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At the moment we do not know someone who can weld the pieces together or what material to use for the roster.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8">
            <a:alphaModFix/>
          </a:blip>
          <a:srcRect t="30041" r="65627" b="17031"/>
          <a:stretch/>
        </p:blipFill>
        <p:spPr>
          <a:xfrm>
            <a:off x="12490225" y="2890125"/>
            <a:ext cx="20888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/>
          <p:nvPr/>
        </p:nvSpPr>
        <p:spPr>
          <a:xfrm>
            <a:off x="14344650" y="2644150"/>
            <a:ext cx="399900" cy="7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99650" y="1264925"/>
            <a:ext cx="2397750" cy="14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C83CA459-083D-4904-99BD-F8CF8FE3FB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97" b="89970" l="3798" r="93255">
                        <a14:foregroundMark x1="11111" y1="41139" x2="70334" y2="58828"/>
                        <a14:foregroundMark x1="70334" y1="58828" x2="73434" y2="56625"/>
                        <a14:foregroundMark x1="73434" y1="56625" x2="75639" y2="47035"/>
                        <a14:foregroundMark x1="75639" y1="47035" x2="78433" y2="53440"/>
                        <a14:foregroundMark x1="78433" y1="53440" x2="79306" y2="60115"/>
                        <a14:foregroundMark x1="79306" y1="60115" x2="78651" y2="65402"/>
                        <a14:foregroundMark x1="78651" y1="65402" x2="44095" y2="78346"/>
                        <a14:foregroundMark x1="44095" y1="78346" x2="20105" y2="71976"/>
                        <a14:foregroundMark x1="20105" y1="71976" x2="13360" y2="65469"/>
                        <a14:foregroundMark x1="13360" y1="65469" x2="10893" y2="62013"/>
                        <a14:foregroundMark x1="10893" y1="62013" x2="10740" y2="56557"/>
                        <a14:foregroundMark x1="10740" y1="56557" x2="16787" y2="52796"/>
                        <a14:foregroundMark x1="16787" y1="52796" x2="24645" y2="52796"/>
                        <a14:foregroundMark x1="24645" y1="52796" x2="33137" y2="52525"/>
                        <a14:foregroundMark x1="33137" y1="52525" x2="42720" y2="56015"/>
                        <a14:foregroundMark x1="42720" y1="56015" x2="46911" y2="59471"/>
                        <a14:foregroundMark x1="11613" y1="44764" x2="8230" y2="47238"/>
                        <a14:foregroundMark x1="8230" y1="47238" x2="6833" y2="52965"/>
                        <a14:foregroundMark x1="6833" y1="52965" x2="6767" y2="70112"/>
                        <a14:foregroundMark x1="6767" y1="70112" x2="9627" y2="75839"/>
                        <a14:foregroundMark x1="9627" y1="75839" x2="14036" y2="78990"/>
                        <a14:foregroundMark x1="73543" y1="37953" x2="79983" y2="43443"/>
                        <a14:foregroundMark x1="79983" y1="43443" x2="82689" y2="47035"/>
                        <a14:foregroundMark x1="82689" y1="47035" x2="88998" y2="63639"/>
                        <a14:foregroundMark x1="88998" y1="63639" x2="89849" y2="69366"/>
                        <a14:foregroundMark x1="89849" y1="69366" x2="92775" y2="78584"/>
                        <a14:foregroundMark x1="92775" y1="78584" x2="93255" y2="85056"/>
                        <a14:foregroundMark x1="72386" y1="87326" x2="90330" y2="88377"/>
                        <a14:foregroundMark x1="76272" y1="38733" x2="83759" y2="38258"/>
                        <a14:foregroundMark x1="83759" y1="38258" x2="88387" y2="38563"/>
                        <a14:foregroundMark x1="87688" y1="41139" x2="88823" y2="56388"/>
                        <a14:foregroundMark x1="88823" y1="56388" x2="90919" y2="66621"/>
                        <a14:foregroundMark x1="90919" y1="66621" x2="90919" y2="68417"/>
                        <a14:foregroundMark x1="66143" y1="81261" x2="27265" y2="85666"/>
                        <a14:foregroundMark x1="27265" y1="85666" x2="15019" y2="81532"/>
                        <a14:foregroundMark x1="15019" y1="81532" x2="10129" y2="72416"/>
                        <a14:foregroundMark x1="10129" y1="72416" x2="7247" y2="69570"/>
                        <a14:foregroundMark x1="7247" y1="69570" x2="6090" y2="64114"/>
                        <a14:foregroundMark x1="6090" y1="64114" x2="6047" y2="61301"/>
                        <a14:foregroundMark x1="81947" y1="63267" x2="84086" y2="65537"/>
                        <a14:foregroundMark x1="6636" y1="60522" x2="5545" y2="76991"/>
                        <a14:foregroundMark x1="5545" y1="76991" x2="3798" y2="84310"/>
                        <a14:foregroundMark x1="25256" y1="62047" x2="29229" y2="69637"/>
                        <a14:foregroundMark x1="29229" y1="69637" x2="33355" y2="73670"/>
                        <a14:foregroundMark x1="33355" y1="73670" x2="38769" y2="72687"/>
                        <a14:foregroundMark x1="38769" y1="72687" x2="41563" y2="69637"/>
                        <a14:foregroundMark x1="41563" y1="69637" x2="41650" y2="64419"/>
                        <a14:foregroundMark x1="41650" y1="64419" x2="38747" y2="62047"/>
                        <a14:foregroundMark x1="38747" y1="62047" x2="34468" y2="62081"/>
                        <a14:foregroundMark x1="34468" y1="62081" x2="31871" y2="66791"/>
                        <a14:foregroundMark x1="31871" y1="66791" x2="26828" y2="67943"/>
                        <a14:foregroundMark x1="26828" y1="67943" x2="22637" y2="65842"/>
                        <a14:backgroundMark x1="10238" y1="30837" x2="45863" y2="34327"/>
                        <a14:backgroundMark x1="45863" y1="34327" x2="57935" y2="31379"/>
                        <a14:backgroundMark x1="57935" y1="31379" x2="60838" y2="28194"/>
                        <a14:backgroundMark x1="60838" y1="28194" x2="53918" y2="22535"/>
                        <a14:backgroundMark x1="53918" y1="22535" x2="21676" y2="25110"/>
                        <a14:backgroundMark x1="21676" y1="25110" x2="18380" y2="22128"/>
                        <a14:backgroundMark x1="18380" y1="22128" x2="18970" y2="15859"/>
                        <a14:backgroundMark x1="18970" y1="15859" x2="23903" y2="14266"/>
                        <a14:backgroundMark x1="23903" y1="14266" x2="55665" y2="16266"/>
                        <a14:backgroundMark x1="55665" y1="16266" x2="59245" y2="15995"/>
                        <a14:backgroundMark x1="59245" y1="15995" x2="62519" y2="15995"/>
                      </a14:backgroundRemoval>
                    </a14:imgEffect>
                  </a14:imgLayer>
                </a14:imgProps>
              </a:ext>
            </a:extLst>
          </a:blip>
          <a:srcRect l="2049" t="35391" r="5124" b="10498"/>
          <a:stretch/>
        </p:blipFill>
        <p:spPr>
          <a:xfrm>
            <a:off x="1264878" y="4912675"/>
            <a:ext cx="12589593" cy="47273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Idea development 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892950" y="4398325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SemiBold"/>
                <a:ea typeface="Open Sans SemiBold"/>
                <a:cs typeface="Open Sans SemiBold"/>
                <a:sym typeface="Open Sans SemiBold"/>
              </a:rPr>
              <a:t>Draw idea: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8799200" y="10049400"/>
            <a:ext cx="4543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Some of the images used on this workshop come from Circle-e  </a:t>
            </a:r>
            <a:endParaRPr sz="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988200" y="4779325"/>
            <a:ext cx="13166100" cy="527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17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17"/>
          <p:cNvSpPr txBox="1"/>
          <p:nvPr/>
        </p:nvSpPr>
        <p:spPr>
          <a:xfrm>
            <a:off x="892950" y="1350325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Idea description:</a:t>
            </a: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a ‘Configurable Table’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892950" y="2340924"/>
            <a:ext cx="5591700" cy="10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Parts and/or materials used:</a:t>
            </a: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Top: (panel) door, glass</a:t>
            </a:r>
            <a:b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middle: Radiator (optional)</a:t>
            </a:r>
            <a:b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bottom: Hinges of feet made of the doors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892950" y="3331525"/>
            <a:ext cx="5591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New function of the idea: 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A table is always needed in a house, and the flat surface of the materials can still be used, even when they are old.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6684150" y="1350325"/>
            <a:ext cx="5591700" cy="108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Can this idea be realized locally? How? 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For this idea we have to contact someone who can help with creating a configurable production process. So a furniture designer is required.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6684150" y="2340925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is this idea located on the value pyramid? </a:t>
            </a:r>
            <a:r>
              <a:rPr lang="en-US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Remanifacture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684150" y="3331525"/>
            <a:ext cx="5591700" cy="13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u="sng" dirty="0">
                <a:latin typeface="Open Sans SemiBold"/>
                <a:ea typeface="Open Sans SemiBold"/>
                <a:cs typeface="Open Sans SemiBold"/>
                <a:sym typeface="Open Sans SemiBold"/>
              </a:rPr>
              <a:t>Are the things, needed to accomplish this, within your reach? </a:t>
            </a:r>
            <a:br>
              <a:rPr lang="nl" u="sng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No, we need to make a configurable process for creating the table and then we need to find someone to create the table itself.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8">
            <a:alphaModFix/>
          </a:blip>
          <a:srcRect t="30041" r="65627" b="17031"/>
          <a:stretch/>
        </p:blipFill>
        <p:spPr>
          <a:xfrm>
            <a:off x="12490225" y="2890125"/>
            <a:ext cx="20888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/>
          <p:nvPr/>
        </p:nvSpPr>
        <p:spPr>
          <a:xfrm>
            <a:off x="14344650" y="2644150"/>
            <a:ext cx="399900" cy="7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99650" y="1264925"/>
            <a:ext cx="2397750" cy="14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FDD2BE80-E17D-45FD-8FB5-1893F1C07A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86" b="89979" l="5545" r="96769">
                        <a14:foregroundMark x1="87012" y1="45060" x2="27265" y2="48528"/>
                        <a14:foregroundMark x1="27265" y1="48528" x2="21196" y2="56482"/>
                        <a14:foregroundMark x1="21196" y1="56482" x2="19450" y2="61773"/>
                        <a14:foregroundMark x1="19450" y1="61773" x2="19210" y2="75403"/>
                        <a14:foregroundMark x1="19210" y1="75403" x2="22768" y2="79783"/>
                        <a14:foregroundMark x1="22768" y1="79783" x2="34054" y2="84513"/>
                        <a14:foregroundMark x1="34054" y1="84513" x2="43047" y2="83146"/>
                        <a14:foregroundMark x1="43047" y1="83146" x2="46758" y2="80168"/>
                        <a14:foregroundMark x1="46758" y1="80168" x2="72626" y2="74947"/>
                        <a14:foregroundMark x1="72626" y1="74947" x2="76948" y2="74982"/>
                        <a14:foregroundMark x1="76948" y1="74982" x2="93648" y2="69797"/>
                        <a14:foregroundMark x1="93648" y1="69797" x2="93648" y2="69797"/>
                        <a14:foregroundMark x1="46234" y1="67940" x2="41978" y2="69481"/>
                        <a14:foregroundMark x1="41978" y1="69481" x2="39249" y2="62684"/>
                        <a14:foregroundMark x1="39249" y1="62684" x2="36804" y2="48844"/>
                        <a14:foregroundMark x1="36804" y1="48844" x2="32417" y2="50035"/>
                        <a14:foregroundMark x1="32417" y1="50035" x2="27068" y2="58655"/>
                        <a14:foregroundMark x1="27068" y1="58655" x2="27025" y2="64541"/>
                        <a14:foregroundMark x1="27025" y1="64541" x2="29972" y2="68395"/>
                        <a14:foregroundMark x1="29972" y1="68395" x2="36739" y2="71409"/>
                        <a14:foregroundMark x1="36739" y1="71409" x2="39904" y2="70077"/>
                        <a14:foregroundMark x1="39904" y1="70077" x2="39118" y2="64646"/>
                        <a14:foregroundMark x1="39118" y1="64646" x2="36564" y2="61212"/>
                        <a14:foregroundMark x1="36564" y1="61212" x2="28422" y2="59986"/>
                        <a14:foregroundMark x1="28422" y1="59986" x2="25147" y2="60792"/>
                        <a14:foregroundMark x1="25147" y1="60792" x2="21633" y2="74212"/>
                        <a14:foregroundMark x1="21633" y1="74212" x2="21567" y2="81605"/>
                        <a14:foregroundMark x1="21567" y1="81605" x2="24689" y2="85249"/>
                        <a14:foregroundMark x1="24689" y1="85249" x2="28116" y2="85599"/>
                        <a14:foregroundMark x1="28116" y1="85599" x2="32875" y2="82025"/>
                        <a14:foregroundMark x1="32875" y1="82025" x2="33617" y2="73476"/>
                        <a14:foregroundMark x1="33617" y1="73476" x2="30910" y2="62474"/>
                        <a14:foregroundMark x1="30910" y1="62474" x2="26435" y2="59951"/>
                        <a14:foregroundMark x1="26435" y1="59951" x2="22855" y2="60266"/>
                        <a14:foregroundMark x1="22855" y1="60266" x2="20912" y2="51822"/>
                        <a14:foregroundMark x1="20912" y1="51822" x2="21262" y2="45235"/>
                        <a14:foregroundMark x1="21262" y1="45235" x2="25016" y2="41941"/>
                        <a14:foregroundMark x1="25016" y1="41941" x2="33879" y2="43833"/>
                        <a14:foregroundMark x1="33879" y1="43833" x2="42414" y2="41310"/>
                        <a14:foregroundMark x1="42414" y1="41310" x2="22964" y2="40820"/>
                        <a14:foregroundMark x1="22964" y1="40820" x2="15521" y2="42256"/>
                        <a14:foregroundMark x1="15521" y1="42256" x2="13687" y2="48108"/>
                        <a14:foregroundMark x1="13687" y1="48108" x2="13752" y2="84828"/>
                        <a14:foregroundMark x1="14626" y1="64015" x2="10980" y2="69376"/>
                        <a14:foregroundMark x1="10980" y1="69376" x2="9387" y2="75088"/>
                        <a14:foregroundMark x1="9387" y1="75088" x2="8186" y2="87666"/>
                        <a14:foregroundMark x1="7990" y1="84233" x2="5566" y2="89068"/>
                        <a14:foregroundMark x1="96180" y1="58690" x2="96289" y2="73721"/>
                        <a14:foregroundMark x1="96289" y1="73721" x2="96769" y2="77961"/>
                        <a14:foregroundMark x1="94805" y1="87036" x2="56974" y2="89839"/>
                      </a14:backgroundRemoval>
                    </a14:imgEffect>
                  </a14:imgLayer>
                </a14:imgProps>
              </a:ext>
            </a:extLst>
          </a:blip>
          <a:srcRect l="5401" t="35917" r="856" b="11089"/>
          <a:stretch/>
        </p:blipFill>
        <p:spPr>
          <a:xfrm>
            <a:off x="904979" y="5049990"/>
            <a:ext cx="13332542" cy="46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5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Idea development 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892950" y="4398325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SemiBold"/>
                <a:ea typeface="Open Sans SemiBold"/>
                <a:cs typeface="Open Sans SemiBold"/>
                <a:sym typeface="Open Sans SemiBold"/>
              </a:rPr>
              <a:t>Draw idea: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8799200" y="10049400"/>
            <a:ext cx="4543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Some of the images used on this workshop come from Circle-e  </a:t>
            </a:r>
            <a:endParaRPr sz="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988200" y="4779325"/>
            <a:ext cx="13166100" cy="527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17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17"/>
          <p:cNvSpPr txBox="1"/>
          <p:nvPr/>
        </p:nvSpPr>
        <p:spPr>
          <a:xfrm>
            <a:off x="892950" y="1350325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Idea description</a:t>
            </a: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Rainbarrel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	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892950" y="2340925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Parts and/or materials used</a:t>
            </a: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Expansion tank	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892950" y="3331525"/>
            <a:ext cx="55917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New function of the idea</a:t>
            </a: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Reusing the expansion tank for what it is </a:t>
            </a:r>
            <a:r>
              <a:rPr lang="en-US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intented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 for: </a:t>
            </a:r>
            <a:r>
              <a:rPr lang="en-US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Rainbarrels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6684150" y="1350325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Can this idea be realized locally? How? </a:t>
            </a:r>
            <a:r>
              <a:rPr lang="en-US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Noorderwindt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 gave us a contact of Bas Sala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6684150" y="2340925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is this idea located on the value pyramid? </a:t>
            </a: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Reuse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684150" y="3331525"/>
            <a:ext cx="5591700" cy="13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u="sng" dirty="0">
                <a:latin typeface="Open Sans SemiBold"/>
                <a:ea typeface="Open Sans SemiBold"/>
                <a:cs typeface="Open Sans SemiBold"/>
                <a:sym typeface="Open Sans SemiBold"/>
              </a:rPr>
              <a:t>Are the things, needed to accomplish this, within your reach</a:t>
            </a: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 SemiBold"/>
                <a:ea typeface="Open Sans SemiBold"/>
                <a:cs typeface="Open Sans SemiBold"/>
                <a:sym typeface="Open Sans SemiBold"/>
              </a:rPr>
              <a:t>No, we need to contact Bas Sala to get a clear picture of the production process and the steps we can take to ready the device.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8">
            <a:alphaModFix/>
          </a:blip>
          <a:srcRect t="30041" r="65627" b="17031"/>
          <a:stretch/>
        </p:blipFill>
        <p:spPr>
          <a:xfrm>
            <a:off x="12490225" y="2890125"/>
            <a:ext cx="20888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/>
          <p:nvPr/>
        </p:nvSpPr>
        <p:spPr>
          <a:xfrm>
            <a:off x="14344650" y="2644150"/>
            <a:ext cx="399900" cy="7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99650" y="1264925"/>
            <a:ext cx="2397750" cy="14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61DF40-6BBD-4910-A57D-8771A237F6E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8205" y1="50308" x2="38410" y2="34077"/>
                        <a14:foregroundMark x1="38410" y1="34077" x2="44667" y2="22654"/>
                        <a14:foregroundMark x1="62718" y1="37077" x2="68205" y2="40577"/>
                        <a14:foregroundMark x1="68205" y1="40577" x2="69179" y2="46885"/>
                        <a14:foregroundMark x1="29487" y1="40615" x2="27590" y2="50615"/>
                        <a14:foregroundMark x1="43333" y1="18385" x2="46154" y2="23077"/>
                        <a14:foregroundMark x1="46154" y1="23077" x2="52256" y2="23500"/>
                        <a14:foregroundMark x1="52256" y1="23500" x2="50359" y2="20962"/>
                        <a14:foregroundMark x1="29282" y1="39346" x2="23538" y2="42500"/>
                        <a14:foregroundMark x1="23538" y1="42500" x2="18256" y2="49462"/>
                        <a14:foregroundMark x1="41436" y1="39192" x2="57128" y2="57077"/>
                        <a14:foregroundMark x1="57128" y1="57077" x2="57231" y2="57462"/>
                      </a14:backgroundRemoval>
                    </a14:imgEffect>
                  </a14:imgLayer>
                </a14:imgProps>
              </a:ext>
            </a:extLst>
          </a:blip>
          <a:srcRect l="15212" t="8154" r="21088" b="21895"/>
          <a:stretch/>
        </p:blipFill>
        <p:spPr>
          <a:xfrm>
            <a:off x="1969334" y="6478407"/>
            <a:ext cx="2500231" cy="3660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2286A5-2FA2-413D-8F8F-3EEF691037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0997" y="6271875"/>
            <a:ext cx="1246306" cy="1246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76FC01-4DA2-4177-A8DF-5EA5F9DC24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0779" b="16678"/>
          <a:stretch/>
        </p:blipFill>
        <p:spPr>
          <a:xfrm>
            <a:off x="5816250" y="4982304"/>
            <a:ext cx="1506679" cy="1331223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9AFC67-5006-4B12-808F-5CA700B76309}"/>
              </a:ext>
            </a:extLst>
          </p:cNvPr>
          <p:cNvSpPr/>
          <p:nvPr/>
        </p:nvSpPr>
        <p:spPr>
          <a:xfrm>
            <a:off x="3169920" y="5150734"/>
            <a:ext cx="3596640" cy="3155703"/>
          </a:xfrm>
          <a:custGeom>
            <a:avLst/>
            <a:gdLst>
              <a:gd name="connsiteX0" fmla="*/ 3596640 w 3596640"/>
              <a:gd name="connsiteY0" fmla="*/ 2408306 h 3155703"/>
              <a:gd name="connsiteX1" fmla="*/ 3124200 w 3596640"/>
              <a:gd name="connsiteY1" fmla="*/ 3124586 h 3155703"/>
              <a:gd name="connsiteX2" fmla="*/ 1676400 w 3596640"/>
              <a:gd name="connsiteY2" fmla="*/ 1493906 h 3155703"/>
              <a:gd name="connsiteX3" fmla="*/ 426720 w 3596640"/>
              <a:gd name="connsiteY3" fmla="*/ 386 h 3155703"/>
              <a:gd name="connsiteX4" fmla="*/ 0 w 3596640"/>
              <a:gd name="connsiteY4" fmla="*/ 1631066 h 3155703"/>
              <a:gd name="connsiteX5" fmla="*/ 0 w 3596640"/>
              <a:gd name="connsiteY5" fmla="*/ 1631066 h 3155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3155703">
                <a:moveTo>
                  <a:pt x="3596640" y="2408306"/>
                </a:moveTo>
                <a:cubicBezTo>
                  <a:pt x="3520440" y="2842646"/>
                  <a:pt x="3444240" y="3276986"/>
                  <a:pt x="3124200" y="3124586"/>
                </a:cubicBezTo>
                <a:cubicBezTo>
                  <a:pt x="2804160" y="2972186"/>
                  <a:pt x="2125980" y="2014606"/>
                  <a:pt x="1676400" y="1493906"/>
                </a:cubicBezTo>
                <a:cubicBezTo>
                  <a:pt x="1226820" y="973206"/>
                  <a:pt x="706120" y="-22474"/>
                  <a:pt x="426720" y="386"/>
                </a:cubicBezTo>
                <a:cubicBezTo>
                  <a:pt x="147320" y="23246"/>
                  <a:pt x="0" y="1631066"/>
                  <a:pt x="0" y="1631066"/>
                </a:cubicBezTo>
                <a:lnTo>
                  <a:pt x="0" y="1631066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75833-5C84-44E5-B06F-8C7949F288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8735" y="7229886"/>
            <a:ext cx="2143125" cy="21431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3D862-811F-4062-B1C6-9E53AA56744D}"/>
              </a:ext>
            </a:extLst>
          </p:cNvPr>
          <p:cNvCxnSpPr/>
          <p:nvPr/>
        </p:nvCxnSpPr>
        <p:spPr>
          <a:xfrm flipV="1">
            <a:off x="4469565" y="8938113"/>
            <a:ext cx="4429170" cy="361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A341E4-7879-45B5-8E87-5E1E3F52C6FF}"/>
              </a:ext>
            </a:extLst>
          </p:cNvPr>
          <p:cNvSpPr txBox="1"/>
          <p:nvPr/>
        </p:nvSpPr>
        <p:spPr>
          <a:xfrm>
            <a:off x="6060997" y="8577076"/>
            <a:ext cx="111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137366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BF7B26E1D79E4F80D55E38CD333DA0" ma:contentTypeVersion="9" ma:contentTypeDescription="Een nieuw document maken." ma:contentTypeScope="" ma:versionID="83e7c1241a2d5f567c35915ae182d5ee">
  <xsd:schema xmlns:xsd="http://www.w3.org/2001/XMLSchema" xmlns:xs="http://www.w3.org/2001/XMLSchema" xmlns:p="http://schemas.microsoft.com/office/2006/metadata/properties" xmlns:ns2="aafb1902-6a58-41b8-ad12-e918328754b9" xmlns:ns3="f3652375-d848-4ed2-bdf8-119ad2dfd8b2" targetNamespace="http://schemas.microsoft.com/office/2006/metadata/properties" ma:root="true" ma:fieldsID="1dbbc0255cd3614d4292a691a9974c7f" ns2:_="" ns3:_="">
    <xsd:import namespace="aafb1902-6a58-41b8-ad12-e918328754b9"/>
    <xsd:import namespace="f3652375-d848-4ed2-bdf8-119ad2dfd8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fb1902-6a58-41b8-ad12-e918328754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652375-d848-4ed2-bdf8-119ad2dfd8b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7E7061-E9D1-4C6B-86C1-CEB21E3B744F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f3652375-d848-4ed2-bdf8-119ad2dfd8b2"/>
    <ds:schemaRef ds:uri="aafb1902-6a58-41b8-ad12-e918328754b9"/>
  </ds:schemaRefs>
</ds:datastoreItem>
</file>

<file path=customXml/itemProps2.xml><?xml version="1.0" encoding="utf-8"?>
<ds:datastoreItem xmlns:ds="http://schemas.openxmlformats.org/officeDocument/2006/customXml" ds:itemID="{1F4B037A-3124-46BD-9305-EA91BE988F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fb1902-6a58-41b8-ad12-e918328754b9"/>
    <ds:schemaRef ds:uri="f3652375-d848-4ed2-bdf8-119ad2dfd8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C0A378-D54C-4AEE-9BD9-C3AB45A8AF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505</Words>
  <Application>Microsoft Office PowerPoint</Application>
  <PresentationFormat>Custom</PresentationFormat>
  <Paragraphs>32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Open Sans SemiBold</vt:lpstr>
      <vt:lpstr>Open Sans</vt:lpstr>
      <vt:lpstr>Calibri</vt:lpstr>
      <vt:lpstr>Arial</vt:lpstr>
      <vt:lpstr>Lato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HP</dc:creator>
  <cp:lastModifiedBy>Steenhoven, Timo van der</cp:lastModifiedBy>
  <cp:revision>15</cp:revision>
  <cp:lastPrinted>2020-03-24T08:35:43Z</cp:lastPrinted>
  <dcterms:modified xsi:type="dcterms:W3CDTF">2020-03-24T08:35:52Z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0x0101005CBF7B26E1D79E4F80D55E38CD333DA0</vt:lpwstr>
  </property>
</Properties>
</file>